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7" r:id="rId2"/>
    <p:sldId id="272" r:id="rId3"/>
    <p:sldId id="295" r:id="rId4"/>
    <p:sldId id="308" r:id="rId5"/>
    <p:sldId id="266" r:id="rId6"/>
    <p:sldId id="273" r:id="rId7"/>
    <p:sldId id="258" r:id="rId8"/>
    <p:sldId id="259" r:id="rId9"/>
    <p:sldId id="274" r:id="rId10"/>
    <p:sldId id="306" r:id="rId11"/>
    <p:sldId id="294" r:id="rId12"/>
    <p:sldId id="261" r:id="rId13"/>
    <p:sldId id="296" r:id="rId14"/>
    <p:sldId id="275" r:id="rId15"/>
    <p:sldId id="279" r:id="rId16"/>
    <p:sldId id="276" r:id="rId17"/>
    <p:sldId id="277" r:id="rId18"/>
    <p:sldId id="278" r:id="rId19"/>
    <p:sldId id="280" r:id="rId20"/>
    <p:sldId id="282" r:id="rId21"/>
    <p:sldId id="290" r:id="rId22"/>
    <p:sldId id="283" r:id="rId23"/>
    <p:sldId id="300" r:id="rId24"/>
    <p:sldId id="284" r:id="rId25"/>
    <p:sldId id="302" r:id="rId26"/>
    <p:sldId id="303" r:id="rId27"/>
    <p:sldId id="301" r:id="rId28"/>
    <p:sldId id="304" r:id="rId29"/>
    <p:sldId id="305" r:id="rId30"/>
    <p:sldId id="289" r:id="rId31"/>
    <p:sldId id="288" r:id="rId32"/>
    <p:sldId id="291" r:id="rId33"/>
    <p:sldId id="292" r:id="rId34"/>
    <p:sldId id="299" r:id="rId35"/>
    <p:sldId id="297" r:id="rId36"/>
    <p:sldId id="293" r:id="rId37"/>
    <p:sldId id="298" r:id="rId38"/>
    <p:sldId id="285" r:id="rId39"/>
    <p:sldId id="307" r:id="rId40"/>
    <p:sldId id="28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093" autoAdjust="0"/>
  </p:normalViewPr>
  <p:slideViewPr>
    <p:cSldViewPr snapToGrid="0">
      <p:cViewPr varScale="1">
        <p:scale>
          <a:sx n="61" d="100"/>
          <a:sy n="61" d="100"/>
        </p:scale>
        <p:origin x="15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3B082-99E2-4F9B-A926-0D26DB8042F3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7E2657-360E-4089-9A10-2ABC562A1A70}">
      <dgm:prSet/>
      <dgm:spPr/>
      <dgm:t>
        <a:bodyPr/>
        <a:lstStyle/>
        <a:p>
          <a:r>
            <a:rPr lang="en-US" dirty="0"/>
            <a:t>If you feel uncomfortable with python, data analysis and data visualization </a:t>
          </a:r>
        </a:p>
      </dgm:t>
    </dgm:pt>
    <dgm:pt modelId="{F0EC41E1-400C-45CF-88A7-0C20A21C4263}" type="parTrans" cxnId="{A8BA7B00-D08E-46C7-A62A-3398D834DBCD}">
      <dgm:prSet/>
      <dgm:spPr/>
      <dgm:t>
        <a:bodyPr/>
        <a:lstStyle/>
        <a:p>
          <a:endParaRPr lang="en-US"/>
        </a:p>
      </dgm:t>
    </dgm:pt>
    <dgm:pt modelId="{D822BF02-5ECA-4806-B915-5ABEBE18D81B}" type="sibTrans" cxnId="{A8BA7B00-D08E-46C7-A62A-3398D834DBCD}">
      <dgm:prSet/>
      <dgm:spPr/>
      <dgm:t>
        <a:bodyPr/>
        <a:lstStyle/>
        <a:p>
          <a:endParaRPr lang="en-US"/>
        </a:p>
      </dgm:t>
    </dgm:pt>
    <dgm:pt modelId="{12BF573A-30BC-41C4-A109-91D37E91A5E9}">
      <dgm:prSet/>
      <dgm:spPr/>
      <dgm:t>
        <a:bodyPr/>
        <a:lstStyle/>
        <a:p>
          <a:r>
            <a:rPr lang="en-US" dirty="0"/>
            <a:t>PLEASE give a try to our course: Introduction to python for Data Science  </a:t>
          </a:r>
        </a:p>
      </dgm:t>
    </dgm:pt>
    <dgm:pt modelId="{051B65B0-1E81-48E3-8612-F1091AC5E2DC}" type="parTrans" cxnId="{45348188-7DAE-422D-9760-E328228460AB}">
      <dgm:prSet/>
      <dgm:spPr/>
      <dgm:t>
        <a:bodyPr/>
        <a:lstStyle/>
        <a:p>
          <a:endParaRPr lang="en-US"/>
        </a:p>
      </dgm:t>
    </dgm:pt>
    <dgm:pt modelId="{EE0E71EE-94E1-44D8-981A-19B25164FF98}" type="sibTrans" cxnId="{45348188-7DAE-422D-9760-E328228460AB}">
      <dgm:prSet/>
      <dgm:spPr/>
      <dgm:t>
        <a:bodyPr/>
        <a:lstStyle/>
        <a:p>
          <a:endParaRPr lang="en-US"/>
        </a:p>
      </dgm:t>
    </dgm:pt>
    <dgm:pt modelId="{D8CCFAF7-F1E1-450F-9CC4-BB87ADB054FB}" type="pres">
      <dgm:prSet presAssocID="{5B83B082-99E2-4F9B-A926-0D26DB8042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83BF39-3683-40AC-AE73-71B1D79E6617}" type="pres">
      <dgm:prSet presAssocID="{BC7E2657-360E-4089-9A10-2ABC562A1A70}" presName="hierRoot1" presStyleCnt="0"/>
      <dgm:spPr/>
    </dgm:pt>
    <dgm:pt modelId="{06640F26-A2A2-452A-A4FE-ACD827891E8D}" type="pres">
      <dgm:prSet presAssocID="{BC7E2657-360E-4089-9A10-2ABC562A1A70}" presName="composite" presStyleCnt="0"/>
      <dgm:spPr/>
    </dgm:pt>
    <dgm:pt modelId="{2EC6ADA6-09BF-4E5B-BF47-DA3DF5620C60}" type="pres">
      <dgm:prSet presAssocID="{BC7E2657-360E-4089-9A10-2ABC562A1A70}" presName="background" presStyleLbl="node0" presStyleIdx="0" presStyleCnt="2"/>
      <dgm:spPr/>
    </dgm:pt>
    <dgm:pt modelId="{98DC71E0-EB2F-4D03-9610-3F9977E58BAA}" type="pres">
      <dgm:prSet presAssocID="{BC7E2657-360E-4089-9A10-2ABC562A1A70}" presName="text" presStyleLbl="fgAcc0" presStyleIdx="0" presStyleCnt="2">
        <dgm:presLayoutVars>
          <dgm:chPref val="3"/>
        </dgm:presLayoutVars>
      </dgm:prSet>
      <dgm:spPr/>
    </dgm:pt>
    <dgm:pt modelId="{639C3086-336A-41B3-86F9-5CED63E00425}" type="pres">
      <dgm:prSet presAssocID="{BC7E2657-360E-4089-9A10-2ABC562A1A70}" presName="hierChild2" presStyleCnt="0"/>
      <dgm:spPr/>
    </dgm:pt>
    <dgm:pt modelId="{9C59846E-E7D6-4F50-91EC-75FE10668764}" type="pres">
      <dgm:prSet presAssocID="{12BF573A-30BC-41C4-A109-91D37E91A5E9}" presName="hierRoot1" presStyleCnt="0"/>
      <dgm:spPr/>
    </dgm:pt>
    <dgm:pt modelId="{2A31CADA-A5D5-460E-BE17-57CB26F6ADF8}" type="pres">
      <dgm:prSet presAssocID="{12BF573A-30BC-41C4-A109-91D37E91A5E9}" presName="composite" presStyleCnt="0"/>
      <dgm:spPr/>
    </dgm:pt>
    <dgm:pt modelId="{400B23FC-48BD-49CF-957B-8ABA58B137A9}" type="pres">
      <dgm:prSet presAssocID="{12BF573A-30BC-41C4-A109-91D37E91A5E9}" presName="background" presStyleLbl="node0" presStyleIdx="1" presStyleCnt="2"/>
      <dgm:spPr/>
    </dgm:pt>
    <dgm:pt modelId="{B9934C58-862D-48C0-B2DA-906DE4EAFAAD}" type="pres">
      <dgm:prSet presAssocID="{12BF573A-30BC-41C4-A109-91D37E91A5E9}" presName="text" presStyleLbl="fgAcc0" presStyleIdx="1" presStyleCnt="2">
        <dgm:presLayoutVars>
          <dgm:chPref val="3"/>
        </dgm:presLayoutVars>
      </dgm:prSet>
      <dgm:spPr/>
    </dgm:pt>
    <dgm:pt modelId="{D37C78EC-6801-42F0-AF2C-EA591CCBD322}" type="pres">
      <dgm:prSet presAssocID="{12BF573A-30BC-41C4-A109-91D37E91A5E9}" presName="hierChild2" presStyleCnt="0"/>
      <dgm:spPr/>
    </dgm:pt>
  </dgm:ptLst>
  <dgm:cxnLst>
    <dgm:cxn modelId="{A8BA7B00-D08E-46C7-A62A-3398D834DBCD}" srcId="{5B83B082-99E2-4F9B-A926-0D26DB8042F3}" destId="{BC7E2657-360E-4089-9A10-2ABC562A1A70}" srcOrd="0" destOrd="0" parTransId="{F0EC41E1-400C-45CF-88A7-0C20A21C4263}" sibTransId="{D822BF02-5ECA-4806-B915-5ABEBE18D81B}"/>
    <dgm:cxn modelId="{6315263C-8BC0-4041-9BF3-0FA6C5BC59C2}" type="presOf" srcId="{5B83B082-99E2-4F9B-A926-0D26DB8042F3}" destId="{D8CCFAF7-F1E1-450F-9CC4-BB87ADB054FB}" srcOrd="0" destOrd="0" presId="urn:microsoft.com/office/officeart/2005/8/layout/hierarchy1"/>
    <dgm:cxn modelId="{45348188-7DAE-422D-9760-E328228460AB}" srcId="{5B83B082-99E2-4F9B-A926-0D26DB8042F3}" destId="{12BF573A-30BC-41C4-A109-91D37E91A5E9}" srcOrd="1" destOrd="0" parTransId="{051B65B0-1E81-48E3-8612-F1091AC5E2DC}" sibTransId="{EE0E71EE-94E1-44D8-981A-19B25164FF98}"/>
    <dgm:cxn modelId="{E93EA58C-629C-43A4-8E1D-AF65C88D8D28}" type="presOf" srcId="{12BF573A-30BC-41C4-A109-91D37E91A5E9}" destId="{B9934C58-862D-48C0-B2DA-906DE4EAFAAD}" srcOrd="0" destOrd="0" presId="urn:microsoft.com/office/officeart/2005/8/layout/hierarchy1"/>
    <dgm:cxn modelId="{0641FBCD-504E-4D1E-B456-2EFA8BC35F01}" type="presOf" srcId="{BC7E2657-360E-4089-9A10-2ABC562A1A70}" destId="{98DC71E0-EB2F-4D03-9610-3F9977E58BAA}" srcOrd="0" destOrd="0" presId="urn:microsoft.com/office/officeart/2005/8/layout/hierarchy1"/>
    <dgm:cxn modelId="{7486B351-182C-445B-88BE-33D2CE3836E5}" type="presParOf" srcId="{D8CCFAF7-F1E1-450F-9CC4-BB87ADB054FB}" destId="{7883BF39-3683-40AC-AE73-71B1D79E6617}" srcOrd="0" destOrd="0" presId="urn:microsoft.com/office/officeart/2005/8/layout/hierarchy1"/>
    <dgm:cxn modelId="{8B594C31-CE43-4AA4-B7BB-04578DBC1A29}" type="presParOf" srcId="{7883BF39-3683-40AC-AE73-71B1D79E6617}" destId="{06640F26-A2A2-452A-A4FE-ACD827891E8D}" srcOrd="0" destOrd="0" presId="urn:microsoft.com/office/officeart/2005/8/layout/hierarchy1"/>
    <dgm:cxn modelId="{4E76384A-648C-492F-BBA4-8944F4650506}" type="presParOf" srcId="{06640F26-A2A2-452A-A4FE-ACD827891E8D}" destId="{2EC6ADA6-09BF-4E5B-BF47-DA3DF5620C60}" srcOrd="0" destOrd="0" presId="urn:microsoft.com/office/officeart/2005/8/layout/hierarchy1"/>
    <dgm:cxn modelId="{E554C62B-AF54-42D4-966C-6AE025D3B60E}" type="presParOf" srcId="{06640F26-A2A2-452A-A4FE-ACD827891E8D}" destId="{98DC71E0-EB2F-4D03-9610-3F9977E58BAA}" srcOrd="1" destOrd="0" presId="urn:microsoft.com/office/officeart/2005/8/layout/hierarchy1"/>
    <dgm:cxn modelId="{7458B40C-D2E5-40EC-B721-A015EFE8408D}" type="presParOf" srcId="{7883BF39-3683-40AC-AE73-71B1D79E6617}" destId="{639C3086-336A-41B3-86F9-5CED63E00425}" srcOrd="1" destOrd="0" presId="urn:microsoft.com/office/officeart/2005/8/layout/hierarchy1"/>
    <dgm:cxn modelId="{FCA3C6F3-215D-4466-BA03-5BB2660F95A6}" type="presParOf" srcId="{D8CCFAF7-F1E1-450F-9CC4-BB87ADB054FB}" destId="{9C59846E-E7D6-4F50-91EC-75FE10668764}" srcOrd="1" destOrd="0" presId="urn:microsoft.com/office/officeart/2005/8/layout/hierarchy1"/>
    <dgm:cxn modelId="{27A386C2-EEDF-421A-B79E-8204CCA0250A}" type="presParOf" srcId="{9C59846E-E7D6-4F50-91EC-75FE10668764}" destId="{2A31CADA-A5D5-460E-BE17-57CB26F6ADF8}" srcOrd="0" destOrd="0" presId="urn:microsoft.com/office/officeart/2005/8/layout/hierarchy1"/>
    <dgm:cxn modelId="{455DD6F2-1D49-47D1-92E8-B88A0AEE8551}" type="presParOf" srcId="{2A31CADA-A5D5-460E-BE17-57CB26F6ADF8}" destId="{400B23FC-48BD-49CF-957B-8ABA58B137A9}" srcOrd="0" destOrd="0" presId="urn:microsoft.com/office/officeart/2005/8/layout/hierarchy1"/>
    <dgm:cxn modelId="{12C9C11E-24AF-4D52-9CB3-4CDE90F77B24}" type="presParOf" srcId="{2A31CADA-A5D5-460E-BE17-57CB26F6ADF8}" destId="{B9934C58-862D-48C0-B2DA-906DE4EAFAAD}" srcOrd="1" destOrd="0" presId="urn:microsoft.com/office/officeart/2005/8/layout/hierarchy1"/>
    <dgm:cxn modelId="{11B85C3F-B4A9-488D-B030-3207CE353BC8}" type="presParOf" srcId="{9C59846E-E7D6-4F50-91EC-75FE10668764}" destId="{D37C78EC-6801-42F0-AF2C-EA591CCBD3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03846-B499-4BBD-8E13-8A2D517106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A525135-59BB-44A8-89AC-E1014313FED5}">
      <dgm:prSet/>
      <dgm:spPr/>
      <dgm:t>
        <a:bodyPr/>
        <a:lstStyle/>
        <a:p>
          <a:r>
            <a:rPr lang="en-US"/>
            <a:t>WEEK 1: INTRODUCTION IN MACHINE LEARNING 	</a:t>
          </a:r>
        </a:p>
      </dgm:t>
    </dgm:pt>
    <dgm:pt modelId="{E2DF78AE-D03A-4B1B-98F4-64FA92E86D0E}" type="parTrans" cxnId="{3034D20C-C3EC-4F1A-AE7C-E68DF5AD3423}">
      <dgm:prSet/>
      <dgm:spPr/>
      <dgm:t>
        <a:bodyPr/>
        <a:lstStyle/>
        <a:p>
          <a:endParaRPr lang="en-US"/>
        </a:p>
      </dgm:t>
    </dgm:pt>
    <dgm:pt modelId="{8BA61C5D-2AFF-4A3D-8CD9-6DA810F92A60}" type="sibTrans" cxnId="{3034D20C-C3EC-4F1A-AE7C-E68DF5AD3423}">
      <dgm:prSet/>
      <dgm:spPr/>
      <dgm:t>
        <a:bodyPr/>
        <a:lstStyle/>
        <a:p>
          <a:endParaRPr lang="en-US"/>
        </a:p>
      </dgm:t>
    </dgm:pt>
    <dgm:pt modelId="{53515BD5-61FC-474D-8331-A3948BB86FE0}">
      <dgm:prSet/>
      <dgm:spPr/>
      <dgm:t>
        <a:bodyPr/>
        <a:lstStyle/>
        <a:p>
          <a:r>
            <a:rPr lang="en-US" dirty="0"/>
            <a:t>WEEK 2: ARTFICIAL NEURAL NETWORKS(Theory)</a:t>
          </a:r>
        </a:p>
      </dgm:t>
    </dgm:pt>
    <dgm:pt modelId="{FA2DF648-11B4-4937-965D-B155B1BE9F1B}" type="parTrans" cxnId="{A72D6C9B-E6E8-491B-9A05-D9D8E3D70279}">
      <dgm:prSet/>
      <dgm:spPr/>
      <dgm:t>
        <a:bodyPr/>
        <a:lstStyle/>
        <a:p>
          <a:endParaRPr lang="en-US"/>
        </a:p>
      </dgm:t>
    </dgm:pt>
    <dgm:pt modelId="{AB1E6172-4BC3-42CA-B956-E157C00CD868}" type="sibTrans" cxnId="{A72D6C9B-E6E8-491B-9A05-D9D8E3D70279}">
      <dgm:prSet/>
      <dgm:spPr/>
      <dgm:t>
        <a:bodyPr/>
        <a:lstStyle/>
        <a:p>
          <a:endParaRPr lang="en-US"/>
        </a:p>
      </dgm:t>
    </dgm:pt>
    <dgm:pt modelId="{DCFA709B-C242-4B2D-BA5C-9451C80CD86C}">
      <dgm:prSet/>
      <dgm:spPr/>
      <dgm:t>
        <a:bodyPr/>
        <a:lstStyle/>
        <a:p>
          <a:r>
            <a:rPr lang="en-US" dirty="0"/>
            <a:t>WEEK 3: ARTFICIAL NEURAL NETWORKS(Practical) </a:t>
          </a:r>
        </a:p>
      </dgm:t>
    </dgm:pt>
    <dgm:pt modelId="{5630FC7B-770C-4780-8E87-0A6F74A68FD8}" type="parTrans" cxnId="{236B6F68-D987-4F9E-BF1C-6356CA64E342}">
      <dgm:prSet/>
      <dgm:spPr/>
      <dgm:t>
        <a:bodyPr/>
        <a:lstStyle/>
        <a:p>
          <a:endParaRPr lang="en-US"/>
        </a:p>
      </dgm:t>
    </dgm:pt>
    <dgm:pt modelId="{E8397DBA-9E50-4E27-83E5-8627230B3446}" type="sibTrans" cxnId="{236B6F68-D987-4F9E-BF1C-6356CA64E342}">
      <dgm:prSet/>
      <dgm:spPr/>
      <dgm:t>
        <a:bodyPr/>
        <a:lstStyle/>
        <a:p>
          <a:endParaRPr lang="en-US"/>
        </a:p>
      </dgm:t>
    </dgm:pt>
    <dgm:pt modelId="{94588E86-5FA2-44B7-A44D-6602E71A20F5}" type="pres">
      <dgm:prSet presAssocID="{42703846-B499-4BBD-8E13-8A2D517106A6}" presName="root" presStyleCnt="0">
        <dgm:presLayoutVars>
          <dgm:dir/>
          <dgm:resizeHandles val="exact"/>
        </dgm:presLayoutVars>
      </dgm:prSet>
      <dgm:spPr/>
    </dgm:pt>
    <dgm:pt modelId="{8E72E0B6-B38D-487E-BD7A-E1CAC896BE15}" type="pres">
      <dgm:prSet presAssocID="{FA525135-59BB-44A8-89AC-E1014313FED5}" presName="compNode" presStyleCnt="0"/>
      <dgm:spPr/>
    </dgm:pt>
    <dgm:pt modelId="{65415B08-89E5-4E81-BF88-77EC6C59BEBE}" type="pres">
      <dgm:prSet presAssocID="{FA525135-59BB-44A8-89AC-E1014313FED5}" presName="bgRect" presStyleLbl="bgShp" presStyleIdx="0" presStyleCnt="3"/>
      <dgm:spPr/>
    </dgm:pt>
    <dgm:pt modelId="{DADCFC1F-F396-4D90-9C2E-ED522E8B87FA}" type="pres">
      <dgm:prSet presAssocID="{FA525135-59BB-44A8-89AC-E1014313FE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0CE744-F7B9-4979-B44C-72C72B6CB4E1}" type="pres">
      <dgm:prSet presAssocID="{FA525135-59BB-44A8-89AC-E1014313FED5}" presName="spaceRect" presStyleCnt="0"/>
      <dgm:spPr/>
    </dgm:pt>
    <dgm:pt modelId="{8735A621-E8E9-4D83-AD5A-C910B9C0F77A}" type="pres">
      <dgm:prSet presAssocID="{FA525135-59BB-44A8-89AC-E1014313FED5}" presName="parTx" presStyleLbl="revTx" presStyleIdx="0" presStyleCnt="3">
        <dgm:presLayoutVars>
          <dgm:chMax val="0"/>
          <dgm:chPref val="0"/>
        </dgm:presLayoutVars>
      </dgm:prSet>
      <dgm:spPr/>
    </dgm:pt>
    <dgm:pt modelId="{B2C192C7-C8AA-456C-BBFC-458B3D27FFEE}" type="pres">
      <dgm:prSet presAssocID="{8BA61C5D-2AFF-4A3D-8CD9-6DA810F92A60}" presName="sibTrans" presStyleCnt="0"/>
      <dgm:spPr/>
    </dgm:pt>
    <dgm:pt modelId="{DCC4D50F-6BEC-4384-9615-9E37E58E72E9}" type="pres">
      <dgm:prSet presAssocID="{53515BD5-61FC-474D-8331-A3948BB86FE0}" presName="compNode" presStyleCnt="0"/>
      <dgm:spPr/>
    </dgm:pt>
    <dgm:pt modelId="{EA6EC7E5-1CC3-4C7B-983D-B66555A5F3DB}" type="pres">
      <dgm:prSet presAssocID="{53515BD5-61FC-474D-8331-A3948BB86FE0}" presName="bgRect" presStyleLbl="bgShp" presStyleIdx="1" presStyleCnt="3"/>
      <dgm:spPr/>
    </dgm:pt>
    <dgm:pt modelId="{FA9FD538-9E5B-476B-9DE7-51BD17832222}" type="pres">
      <dgm:prSet presAssocID="{53515BD5-61FC-474D-8331-A3948BB86F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F7C946D-14AF-41F7-9F04-4F7B4833B03C}" type="pres">
      <dgm:prSet presAssocID="{53515BD5-61FC-474D-8331-A3948BB86FE0}" presName="spaceRect" presStyleCnt="0"/>
      <dgm:spPr/>
    </dgm:pt>
    <dgm:pt modelId="{DE6AC410-9319-45BE-97D5-B39C07D6AB57}" type="pres">
      <dgm:prSet presAssocID="{53515BD5-61FC-474D-8331-A3948BB86FE0}" presName="parTx" presStyleLbl="revTx" presStyleIdx="1" presStyleCnt="3">
        <dgm:presLayoutVars>
          <dgm:chMax val="0"/>
          <dgm:chPref val="0"/>
        </dgm:presLayoutVars>
      </dgm:prSet>
      <dgm:spPr/>
    </dgm:pt>
    <dgm:pt modelId="{4E146607-52A2-4F4E-B9AC-F9597DFF1957}" type="pres">
      <dgm:prSet presAssocID="{AB1E6172-4BC3-42CA-B956-E157C00CD868}" presName="sibTrans" presStyleCnt="0"/>
      <dgm:spPr/>
    </dgm:pt>
    <dgm:pt modelId="{A8DD93AD-C5CF-4046-A74C-AA7418A3243A}" type="pres">
      <dgm:prSet presAssocID="{DCFA709B-C242-4B2D-BA5C-9451C80CD86C}" presName="compNode" presStyleCnt="0"/>
      <dgm:spPr/>
    </dgm:pt>
    <dgm:pt modelId="{803F0FAF-A5FA-4FA3-BFBE-DCA2C97380B5}" type="pres">
      <dgm:prSet presAssocID="{DCFA709B-C242-4B2D-BA5C-9451C80CD86C}" presName="bgRect" presStyleLbl="bgShp" presStyleIdx="2" presStyleCnt="3"/>
      <dgm:spPr/>
    </dgm:pt>
    <dgm:pt modelId="{C21D14A0-113A-4302-946F-C611E8C9CF1F}" type="pres">
      <dgm:prSet presAssocID="{DCFA709B-C242-4B2D-BA5C-9451C80CD8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0B8DE26A-9E69-468B-8775-77744606D1CD}" type="pres">
      <dgm:prSet presAssocID="{DCFA709B-C242-4B2D-BA5C-9451C80CD86C}" presName="spaceRect" presStyleCnt="0"/>
      <dgm:spPr/>
    </dgm:pt>
    <dgm:pt modelId="{D45D4429-E8D3-49B4-8F82-4A3FBCD86356}" type="pres">
      <dgm:prSet presAssocID="{DCFA709B-C242-4B2D-BA5C-9451C80CD86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34D20C-C3EC-4F1A-AE7C-E68DF5AD3423}" srcId="{42703846-B499-4BBD-8E13-8A2D517106A6}" destId="{FA525135-59BB-44A8-89AC-E1014313FED5}" srcOrd="0" destOrd="0" parTransId="{E2DF78AE-D03A-4B1B-98F4-64FA92E86D0E}" sibTransId="{8BA61C5D-2AFF-4A3D-8CD9-6DA810F92A60}"/>
    <dgm:cxn modelId="{52AA3E1B-F526-4E27-B05D-B4278CF2467F}" type="presOf" srcId="{42703846-B499-4BBD-8E13-8A2D517106A6}" destId="{94588E86-5FA2-44B7-A44D-6602E71A20F5}" srcOrd="0" destOrd="0" presId="urn:microsoft.com/office/officeart/2018/2/layout/IconVerticalSolidList"/>
    <dgm:cxn modelId="{D9B92931-B818-4D93-BC99-2400B47CD688}" type="presOf" srcId="{FA525135-59BB-44A8-89AC-E1014313FED5}" destId="{8735A621-E8E9-4D83-AD5A-C910B9C0F77A}" srcOrd="0" destOrd="0" presId="urn:microsoft.com/office/officeart/2018/2/layout/IconVerticalSolidList"/>
    <dgm:cxn modelId="{236B6F68-D987-4F9E-BF1C-6356CA64E342}" srcId="{42703846-B499-4BBD-8E13-8A2D517106A6}" destId="{DCFA709B-C242-4B2D-BA5C-9451C80CD86C}" srcOrd="2" destOrd="0" parTransId="{5630FC7B-770C-4780-8E87-0A6F74A68FD8}" sibTransId="{E8397DBA-9E50-4E27-83E5-8627230B3446}"/>
    <dgm:cxn modelId="{0954D548-4922-4F4E-878B-8ED0C634315D}" type="presOf" srcId="{DCFA709B-C242-4B2D-BA5C-9451C80CD86C}" destId="{D45D4429-E8D3-49B4-8F82-4A3FBCD86356}" srcOrd="0" destOrd="0" presId="urn:microsoft.com/office/officeart/2018/2/layout/IconVerticalSolidList"/>
    <dgm:cxn modelId="{A72D6C9B-E6E8-491B-9A05-D9D8E3D70279}" srcId="{42703846-B499-4BBD-8E13-8A2D517106A6}" destId="{53515BD5-61FC-474D-8331-A3948BB86FE0}" srcOrd="1" destOrd="0" parTransId="{FA2DF648-11B4-4937-965D-B155B1BE9F1B}" sibTransId="{AB1E6172-4BC3-42CA-B956-E157C00CD868}"/>
    <dgm:cxn modelId="{AF8AF3CE-9190-4C68-B5FF-AB86FC0E3165}" type="presOf" srcId="{53515BD5-61FC-474D-8331-A3948BB86FE0}" destId="{DE6AC410-9319-45BE-97D5-B39C07D6AB57}" srcOrd="0" destOrd="0" presId="urn:microsoft.com/office/officeart/2018/2/layout/IconVerticalSolidList"/>
    <dgm:cxn modelId="{AD73A067-EE50-46BB-A998-8D1BDC8C2671}" type="presParOf" srcId="{94588E86-5FA2-44B7-A44D-6602E71A20F5}" destId="{8E72E0B6-B38D-487E-BD7A-E1CAC896BE15}" srcOrd="0" destOrd="0" presId="urn:microsoft.com/office/officeart/2018/2/layout/IconVerticalSolidList"/>
    <dgm:cxn modelId="{5331AFCE-2199-424B-9EDC-049D827B5204}" type="presParOf" srcId="{8E72E0B6-B38D-487E-BD7A-E1CAC896BE15}" destId="{65415B08-89E5-4E81-BF88-77EC6C59BEBE}" srcOrd="0" destOrd="0" presId="urn:microsoft.com/office/officeart/2018/2/layout/IconVerticalSolidList"/>
    <dgm:cxn modelId="{A08017F8-4E0A-453B-98FA-2928AC17643C}" type="presParOf" srcId="{8E72E0B6-B38D-487E-BD7A-E1CAC896BE15}" destId="{DADCFC1F-F396-4D90-9C2E-ED522E8B87FA}" srcOrd="1" destOrd="0" presId="urn:microsoft.com/office/officeart/2018/2/layout/IconVerticalSolidList"/>
    <dgm:cxn modelId="{CB50FF29-DA19-4377-B058-8B847EE1C9A9}" type="presParOf" srcId="{8E72E0B6-B38D-487E-BD7A-E1CAC896BE15}" destId="{580CE744-F7B9-4979-B44C-72C72B6CB4E1}" srcOrd="2" destOrd="0" presId="urn:microsoft.com/office/officeart/2018/2/layout/IconVerticalSolidList"/>
    <dgm:cxn modelId="{D46001A4-D435-4797-83DD-DFD6A896FE4B}" type="presParOf" srcId="{8E72E0B6-B38D-487E-BD7A-E1CAC896BE15}" destId="{8735A621-E8E9-4D83-AD5A-C910B9C0F77A}" srcOrd="3" destOrd="0" presId="urn:microsoft.com/office/officeart/2018/2/layout/IconVerticalSolidList"/>
    <dgm:cxn modelId="{CF9649DB-7B0F-4491-B7B9-E27D9C1AA3E3}" type="presParOf" srcId="{94588E86-5FA2-44B7-A44D-6602E71A20F5}" destId="{B2C192C7-C8AA-456C-BBFC-458B3D27FFEE}" srcOrd="1" destOrd="0" presId="urn:microsoft.com/office/officeart/2018/2/layout/IconVerticalSolidList"/>
    <dgm:cxn modelId="{84AEACAE-D21E-49F3-9920-EE95751E8BEC}" type="presParOf" srcId="{94588E86-5FA2-44B7-A44D-6602E71A20F5}" destId="{DCC4D50F-6BEC-4384-9615-9E37E58E72E9}" srcOrd="2" destOrd="0" presId="urn:microsoft.com/office/officeart/2018/2/layout/IconVerticalSolidList"/>
    <dgm:cxn modelId="{230AF65E-3AEF-42F1-B2AC-B8375C60507E}" type="presParOf" srcId="{DCC4D50F-6BEC-4384-9615-9E37E58E72E9}" destId="{EA6EC7E5-1CC3-4C7B-983D-B66555A5F3DB}" srcOrd="0" destOrd="0" presId="urn:microsoft.com/office/officeart/2018/2/layout/IconVerticalSolidList"/>
    <dgm:cxn modelId="{61E09DC7-E859-4BBF-96DA-1AEECC3E69AF}" type="presParOf" srcId="{DCC4D50F-6BEC-4384-9615-9E37E58E72E9}" destId="{FA9FD538-9E5B-476B-9DE7-51BD17832222}" srcOrd="1" destOrd="0" presId="urn:microsoft.com/office/officeart/2018/2/layout/IconVerticalSolidList"/>
    <dgm:cxn modelId="{E3E3F801-A2B6-45DB-8B39-33E68616D3C6}" type="presParOf" srcId="{DCC4D50F-6BEC-4384-9615-9E37E58E72E9}" destId="{5F7C946D-14AF-41F7-9F04-4F7B4833B03C}" srcOrd="2" destOrd="0" presId="urn:microsoft.com/office/officeart/2018/2/layout/IconVerticalSolidList"/>
    <dgm:cxn modelId="{891B7B29-CA49-4EC0-A878-0CAFC7369B15}" type="presParOf" srcId="{DCC4D50F-6BEC-4384-9615-9E37E58E72E9}" destId="{DE6AC410-9319-45BE-97D5-B39C07D6AB57}" srcOrd="3" destOrd="0" presId="urn:microsoft.com/office/officeart/2018/2/layout/IconVerticalSolidList"/>
    <dgm:cxn modelId="{103917ED-9A66-4C1F-92F5-77A7FC8547BD}" type="presParOf" srcId="{94588E86-5FA2-44B7-A44D-6602E71A20F5}" destId="{4E146607-52A2-4F4E-B9AC-F9597DFF1957}" srcOrd="3" destOrd="0" presId="urn:microsoft.com/office/officeart/2018/2/layout/IconVerticalSolidList"/>
    <dgm:cxn modelId="{E1C8BB79-447B-44AC-8BC1-5A28EE67EBE9}" type="presParOf" srcId="{94588E86-5FA2-44B7-A44D-6602E71A20F5}" destId="{A8DD93AD-C5CF-4046-A74C-AA7418A3243A}" srcOrd="4" destOrd="0" presId="urn:microsoft.com/office/officeart/2018/2/layout/IconVerticalSolidList"/>
    <dgm:cxn modelId="{333D3C2B-BC36-4A0C-A8AE-8C7E11AA5109}" type="presParOf" srcId="{A8DD93AD-C5CF-4046-A74C-AA7418A3243A}" destId="{803F0FAF-A5FA-4FA3-BFBE-DCA2C97380B5}" srcOrd="0" destOrd="0" presId="urn:microsoft.com/office/officeart/2018/2/layout/IconVerticalSolidList"/>
    <dgm:cxn modelId="{E9B5D79D-30F4-4E50-B930-A0890775BED6}" type="presParOf" srcId="{A8DD93AD-C5CF-4046-A74C-AA7418A3243A}" destId="{C21D14A0-113A-4302-946F-C611E8C9CF1F}" srcOrd="1" destOrd="0" presId="urn:microsoft.com/office/officeart/2018/2/layout/IconVerticalSolidList"/>
    <dgm:cxn modelId="{D9836E91-C612-4469-9CE4-E8ED3BFD7DF6}" type="presParOf" srcId="{A8DD93AD-C5CF-4046-A74C-AA7418A3243A}" destId="{0B8DE26A-9E69-468B-8775-77744606D1CD}" srcOrd="2" destOrd="0" presId="urn:microsoft.com/office/officeart/2018/2/layout/IconVerticalSolidList"/>
    <dgm:cxn modelId="{105DFAB4-FB33-49C1-A710-BFFC9B697675}" type="presParOf" srcId="{A8DD93AD-C5CF-4046-A74C-AA7418A3243A}" destId="{D45D4429-E8D3-49B4-8F82-4A3FBCD863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B350B4-F9C4-42C8-8590-EEB24B901571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F188ED-EC60-4586-9E53-467C897EC4BA}">
      <dgm:prSet/>
      <dgm:spPr/>
      <dgm:t>
        <a:bodyPr/>
        <a:lstStyle/>
        <a:p>
          <a:r>
            <a:rPr lang="en-US"/>
            <a:t>More data</a:t>
          </a:r>
        </a:p>
      </dgm:t>
    </dgm:pt>
    <dgm:pt modelId="{A396D035-ED88-4827-B028-78CF10CE7768}" type="parTrans" cxnId="{B2D40A1B-4325-45BA-875D-0B27E2ED4856}">
      <dgm:prSet/>
      <dgm:spPr/>
      <dgm:t>
        <a:bodyPr/>
        <a:lstStyle/>
        <a:p>
          <a:endParaRPr lang="en-US"/>
        </a:p>
      </dgm:t>
    </dgm:pt>
    <dgm:pt modelId="{E5642291-78B7-4D52-BB99-C9174BB91C84}" type="sibTrans" cxnId="{B2D40A1B-4325-45BA-875D-0B27E2ED4856}">
      <dgm:prSet/>
      <dgm:spPr/>
      <dgm:t>
        <a:bodyPr/>
        <a:lstStyle/>
        <a:p>
          <a:endParaRPr lang="en-US"/>
        </a:p>
      </dgm:t>
    </dgm:pt>
    <dgm:pt modelId="{2165AF92-3B97-4CBC-B97F-6ABAECCAD045}">
      <dgm:prSet/>
      <dgm:spPr/>
      <dgm:t>
        <a:bodyPr/>
        <a:lstStyle/>
        <a:p>
          <a:r>
            <a:rPr lang="en-US"/>
            <a:t>More features </a:t>
          </a:r>
        </a:p>
      </dgm:t>
    </dgm:pt>
    <dgm:pt modelId="{3380AC33-1F02-4448-8DE1-B8B3BAADDFA6}" type="parTrans" cxnId="{D4B97D73-693A-45D7-9E7D-ED0DC19952A0}">
      <dgm:prSet/>
      <dgm:spPr/>
      <dgm:t>
        <a:bodyPr/>
        <a:lstStyle/>
        <a:p>
          <a:endParaRPr lang="en-US"/>
        </a:p>
      </dgm:t>
    </dgm:pt>
    <dgm:pt modelId="{D5323CFF-7916-43DB-BAB8-1178D0024537}" type="sibTrans" cxnId="{D4B97D73-693A-45D7-9E7D-ED0DC19952A0}">
      <dgm:prSet/>
      <dgm:spPr/>
      <dgm:t>
        <a:bodyPr/>
        <a:lstStyle/>
        <a:p>
          <a:endParaRPr lang="en-US"/>
        </a:p>
      </dgm:t>
    </dgm:pt>
    <dgm:pt modelId="{7E67FC93-C3F5-4BEA-B88E-A57FAFE64EAC}">
      <dgm:prSet/>
      <dgm:spPr/>
      <dgm:t>
        <a:bodyPr/>
        <a:lstStyle/>
        <a:p>
          <a:r>
            <a:rPr lang="en-US"/>
            <a:t>Better algorithm </a:t>
          </a:r>
        </a:p>
      </dgm:t>
    </dgm:pt>
    <dgm:pt modelId="{A734BD48-BDEE-4518-B2BF-F445934F7FC6}" type="parTrans" cxnId="{76A0B96B-8D7D-43F9-90A8-DD99E3BE7A1C}">
      <dgm:prSet/>
      <dgm:spPr/>
      <dgm:t>
        <a:bodyPr/>
        <a:lstStyle/>
        <a:p>
          <a:endParaRPr lang="en-US"/>
        </a:p>
      </dgm:t>
    </dgm:pt>
    <dgm:pt modelId="{6D8EB5FE-080C-4546-9841-9C079B7D899C}" type="sibTrans" cxnId="{76A0B96B-8D7D-43F9-90A8-DD99E3BE7A1C}">
      <dgm:prSet/>
      <dgm:spPr/>
      <dgm:t>
        <a:bodyPr/>
        <a:lstStyle/>
        <a:p>
          <a:endParaRPr lang="en-US"/>
        </a:p>
      </dgm:t>
    </dgm:pt>
    <dgm:pt modelId="{BF2115AC-1158-40F7-AA21-595A30AB9A1D}" type="pres">
      <dgm:prSet presAssocID="{4EB350B4-F9C4-42C8-8590-EEB24B9015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0BE8D7-5EA0-42E2-AC3F-97775E34C596}" type="pres">
      <dgm:prSet presAssocID="{9BF188ED-EC60-4586-9E53-467C897EC4BA}" presName="hierRoot1" presStyleCnt="0"/>
      <dgm:spPr/>
    </dgm:pt>
    <dgm:pt modelId="{A3114DBA-76A5-4472-8BFC-D58F6ACF793F}" type="pres">
      <dgm:prSet presAssocID="{9BF188ED-EC60-4586-9E53-467C897EC4BA}" presName="composite" presStyleCnt="0"/>
      <dgm:spPr/>
    </dgm:pt>
    <dgm:pt modelId="{74A0F2D8-91D3-4A2A-8286-263FE1B7B1CD}" type="pres">
      <dgm:prSet presAssocID="{9BF188ED-EC60-4586-9E53-467C897EC4BA}" presName="background" presStyleLbl="node0" presStyleIdx="0" presStyleCnt="3"/>
      <dgm:spPr/>
    </dgm:pt>
    <dgm:pt modelId="{5200D233-41E2-4C8A-A710-0FAEB1D80CDC}" type="pres">
      <dgm:prSet presAssocID="{9BF188ED-EC60-4586-9E53-467C897EC4BA}" presName="text" presStyleLbl="fgAcc0" presStyleIdx="0" presStyleCnt="3">
        <dgm:presLayoutVars>
          <dgm:chPref val="3"/>
        </dgm:presLayoutVars>
      </dgm:prSet>
      <dgm:spPr/>
    </dgm:pt>
    <dgm:pt modelId="{B54D48C7-D6CB-486E-B869-555F25C14EC2}" type="pres">
      <dgm:prSet presAssocID="{9BF188ED-EC60-4586-9E53-467C897EC4BA}" presName="hierChild2" presStyleCnt="0"/>
      <dgm:spPr/>
    </dgm:pt>
    <dgm:pt modelId="{C3F0C209-C337-40C1-A33F-E943565BD311}" type="pres">
      <dgm:prSet presAssocID="{2165AF92-3B97-4CBC-B97F-6ABAECCAD045}" presName="hierRoot1" presStyleCnt="0"/>
      <dgm:spPr/>
    </dgm:pt>
    <dgm:pt modelId="{828E95A2-0AFF-4B16-A0EB-DE892A4FE348}" type="pres">
      <dgm:prSet presAssocID="{2165AF92-3B97-4CBC-B97F-6ABAECCAD045}" presName="composite" presStyleCnt="0"/>
      <dgm:spPr/>
    </dgm:pt>
    <dgm:pt modelId="{B38EBDD0-2F0E-4205-BA07-B6F774AD8D59}" type="pres">
      <dgm:prSet presAssocID="{2165AF92-3B97-4CBC-B97F-6ABAECCAD045}" presName="background" presStyleLbl="node0" presStyleIdx="1" presStyleCnt="3"/>
      <dgm:spPr/>
    </dgm:pt>
    <dgm:pt modelId="{B45E5ABB-05DB-4801-BFCE-AA957180814F}" type="pres">
      <dgm:prSet presAssocID="{2165AF92-3B97-4CBC-B97F-6ABAECCAD045}" presName="text" presStyleLbl="fgAcc0" presStyleIdx="1" presStyleCnt="3">
        <dgm:presLayoutVars>
          <dgm:chPref val="3"/>
        </dgm:presLayoutVars>
      </dgm:prSet>
      <dgm:spPr/>
    </dgm:pt>
    <dgm:pt modelId="{A4CEF5FF-09F5-4E25-9567-D25D6F47C2EA}" type="pres">
      <dgm:prSet presAssocID="{2165AF92-3B97-4CBC-B97F-6ABAECCAD045}" presName="hierChild2" presStyleCnt="0"/>
      <dgm:spPr/>
    </dgm:pt>
    <dgm:pt modelId="{278A5A86-B91B-4DB2-BF46-A703409BD3A4}" type="pres">
      <dgm:prSet presAssocID="{7E67FC93-C3F5-4BEA-B88E-A57FAFE64EAC}" presName="hierRoot1" presStyleCnt="0"/>
      <dgm:spPr/>
    </dgm:pt>
    <dgm:pt modelId="{CAA2F6FD-C615-4176-B028-B26A95C5EC8B}" type="pres">
      <dgm:prSet presAssocID="{7E67FC93-C3F5-4BEA-B88E-A57FAFE64EAC}" presName="composite" presStyleCnt="0"/>
      <dgm:spPr/>
    </dgm:pt>
    <dgm:pt modelId="{A59D3970-726F-4748-8CE5-AC78BA3A77F1}" type="pres">
      <dgm:prSet presAssocID="{7E67FC93-C3F5-4BEA-B88E-A57FAFE64EAC}" presName="background" presStyleLbl="node0" presStyleIdx="2" presStyleCnt="3"/>
      <dgm:spPr/>
    </dgm:pt>
    <dgm:pt modelId="{9E5A6583-0ECD-4877-920B-7E26F3D62709}" type="pres">
      <dgm:prSet presAssocID="{7E67FC93-C3F5-4BEA-B88E-A57FAFE64EAC}" presName="text" presStyleLbl="fgAcc0" presStyleIdx="2" presStyleCnt="3">
        <dgm:presLayoutVars>
          <dgm:chPref val="3"/>
        </dgm:presLayoutVars>
      </dgm:prSet>
      <dgm:spPr/>
    </dgm:pt>
    <dgm:pt modelId="{AF368026-AA11-4B74-893B-DC31591317BB}" type="pres">
      <dgm:prSet presAssocID="{7E67FC93-C3F5-4BEA-B88E-A57FAFE64EAC}" presName="hierChild2" presStyleCnt="0"/>
      <dgm:spPr/>
    </dgm:pt>
  </dgm:ptLst>
  <dgm:cxnLst>
    <dgm:cxn modelId="{106A9A14-6985-4FB8-A04C-6CD40917F041}" type="presOf" srcId="{2165AF92-3B97-4CBC-B97F-6ABAECCAD045}" destId="{B45E5ABB-05DB-4801-BFCE-AA957180814F}" srcOrd="0" destOrd="0" presId="urn:microsoft.com/office/officeart/2005/8/layout/hierarchy1"/>
    <dgm:cxn modelId="{B2D40A1B-4325-45BA-875D-0B27E2ED4856}" srcId="{4EB350B4-F9C4-42C8-8590-EEB24B901571}" destId="{9BF188ED-EC60-4586-9E53-467C897EC4BA}" srcOrd="0" destOrd="0" parTransId="{A396D035-ED88-4827-B028-78CF10CE7768}" sibTransId="{E5642291-78B7-4D52-BB99-C9174BB91C84}"/>
    <dgm:cxn modelId="{8501702C-F9A7-48D8-897B-B4E8317CD6F5}" type="presOf" srcId="{9BF188ED-EC60-4586-9E53-467C897EC4BA}" destId="{5200D233-41E2-4C8A-A710-0FAEB1D80CDC}" srcOrd="0" destOrd="0" presId="urn:microsoft.com/office/officeart/2005/8/layout/hierarchy1"/>
    <dgm:cxn modelId="{76A0B96B-8D7D-43F9-90A8-DD99E3BE7A1C}" srcId="{4EB350B4-F9C4-42C8-8590-EEB24B901571}" destId="{7E67FC93-C3F5-4BEA-B88E-A57FAFE64EAC}" srcOrd="2" destOrd="0" parTransId="{A734BD48-BDEE-4518-B2BF-F445934F7FC6}" sibTransId="{6D8EB5FE-080C-4546-9841-9C079B7D899C}"/>
    <dgm:cxn modelId="{D4B97D73-693A-45D7-9E7D-ED0DC19952A0}" srcId="{4EB350B4-F9C4-42C8-8590-EEB24B901571}" destId="{2165AF92-3B97-4CBC-B97F-6ABAECCAD045}" srcOrd="1" destOrd="0" parTransId="{3380AC33-1F02-4448-8DE1-B8B3BAADDFA6}" sibTransId="{D5323CFF-7916-43DB-BAB8-1178D0024537}"/>
    <dgm:cxn modelId="{43C7D4AF-C065-4AF5-AD1E-56D7A8EC6540}" type="presOf" srcId="{7E67FC93-C3F5-4BEA-B88E-A57FAFE64EAC}" destId="{9E5A6583-0ECD-4877-920B-7E26F3D62709}" srcOrd="0" destOrd="0" presId="urn:microsoft.com/office/officeart/2005/8/layout/hierarchy1"/>
    <dgm:cxn modelId="{DBFBF7CD-1EA8-4262-A341-0DAD8D900822}" type="presOf" srcId="{4EB350B4-F9C4-42C8-8590-EEB24B901571}" destId="{BF2115AC-1158-40F7-AA21-595A30AB9A1D}" srcOrd="0" destOrd="0" presId="urn:microsoft.com/office/officeart/2005/8/layout/hierarchy1"/>
    <dgm:cxn modelId="{3A73F7DB-6A70-4F4C-9508-276CB4C4DC1E}" type="presParOf" srcId="{BF2115AC-1158-40F7-AA21-595A30AB9A1D}" destId="{4E0BE8D7-5EA0-42E2-AC3F-97775E34C596}" srcOrd="0" destOrd="0" presId="urn:microsoft.com/office/officeart/2005/8/layout/hierarchy1"/>
    <dgm:cxn modelId="{C1AAC5B8-169C-4267-8EA7-CCCD43FCA7A7}" type="presParOf" srcId="{4E0BE8D7-5EA0-42E2-AC3F-97775E34C596}" destId="{A3114DBA-76A5-4472-8BFC-D58F6ACF793F}" srcOrd="0" destOrd="0" presId="urn:microsoft.com/office/officeart/2005/8/layout/hierarchy1"/>
    <dgm:cxn modelId="{31C708E9-6624-416A-AAB0-F8F76EE0A3E5}" type="presParOf" srcId="{A3114DBA-76A5-4472-8BFC-D58F6ACF793F}" destId="{74A0F2D8-91D3-4A2A-8286-263FE1B7B1CD}" srcOrd="0" destOrd="0" presId="urn:microsoft.com/office/officeart/2005/8/layout/hierarchy1"/>
    <dgm:cxn modelId="{47944765-C5C6-4D9F-B4CA-75AF0FB70B35}" type="presParOf" srcId="{A3114DBA-76A5-4472-8BFC-D58F6ACF793F}" destId="{5200D233-41E2-4C8A-A710-0FAEB1D80CDC}" srcOrd="1" destOrd="0" presId="urn:microsoft.com/office/officeart/2005/8/layout/hierarchy1"/>
    <dgm:cxn modelId="{FEB79F40-F407-475E-BCC5-BC79F68565B7}" type="presParOf" srcId="{4E0BE8D7-5EA0-42E2-AC3F-97775E34C596}" destId="{B54D48C7-D6CB-486E-B869-555F25C14EC2}" srcOrd="1" destOrd="0" presId="urn:microsoft.com/office/officeart/2005/8/layout/hierarchy1"/>
    <dgm:cxn modelId="{2EB46F30-80CC-4CF6-8FA8-34AD0843ADC5}" type="presParOf" srcId="{BF2115AC-1158-40F7-AA21-595A30AB9A1D}" destId="{C3F0C209-C337-40C1-A33F-E943565BD311}" srcOrd="1" destOrd="0" presId="urn:microsoft.com/office/officeart/2005/8/layout/hierarchy1"/>
    <dgm:cxn modelId="{D4F3DDC8-B6A3-430E-9B90-F2131A5EF0DF}" type="presParOf" srcId="{C3F0C209-C337-40C1-A33F-E943565BD311}" destId="{828E95A2-0AFF-4B16-A0EB-DE892A4FE348}" srcOrd="0" destOrd="0" presId="urn:microsoft.com/office/officeart/2005/8/layout/hierarchy1"/>
    <dgm:cxn modelId="{5C2C7A47-DBC1-42D6-8D92-E935E55CCFC0}" type="presParOf" srcId="{828E95A2-0AFF-4B16-A0EB-DE892A4FE348}" destId="{B38EBDD0-2F0E-4205-BA07-B6F774AD8D59}" srcOrd="0" destOrd="0" presId="urn:microsoft.com/office/officeart/2005/8/layout/hierarchy1"/>
    <dgm:cxn modelId="{67033E28-168D-417C-8A45-2968DE52CADB}" type="presParOf" srcId="{828E95A2-0AFF-4B16-A0EB-DE892A4FE348}" destId="{B45E5ABB-05DB-4801-BFCE-AA957180814F}" srcOrd="1" destOrd="0" presId="urn:microsoft.com/office/officeart/2005/8/layout/hierarchy1"/>
    <dgm:cxn modelId="{FCDB37FB-729B-40CA-9838-76B1BEF120A2}" type="presParOf" srcId="{C3F0C209-C337-40C1-A33F-E943565BD311}" destId="{A4CEF5FF-09F5-4E25-9567-D25D6F47C2EA}" srcOrd="1" destOrd="0" presId="urn:microsoft.com/office/officeart/2005/8/layout/hierarchy1"/>
    <dgm:cxn modelId="{2168141A-677E-4440-A539-C21052F57A42}" type="presParOf" srcId="{BF2115AC-1158-40F7-AA21-595A30AB9A1D}" destId="{278A5A86-B91B-4DB2-BF46-A703409BD3A4}" srcOrd="2" destOrd="0" presId="urn:microsoft.com/office/officeart/2005/8/layout/hierarchy1"/>
    <dgm:cxn modelId="{445638F0-0A86-46B8-A32B-AF64F8BCD228}" type="presParOf" srcId="{278A5A86-B91B-4DB2-BF46-A703409BD3A4}" destId="{CAA2F6FD-C615-4176-B028-B26A95C5EC8B}" srcOrd="0" destOrd="0" presId="urn:microsoft.com/office/officeart/2005/8/layout/hierarchy1"/>
    <dgm:cxn modelId="{61200066-D4CB-44D0-881C-E4102CC4C343}" type="presParOf" srcId="{CAA2F6FD-C615-4176-B028-B26A95C5EC8B}" destId="{A59D3970-726F-4748-8CE5-AC78BA3A77F1}" srcOrd="0" destOrd="0" presId="urn:microsoft.com/office/officeart/2005/8/layout/hierarchy1"/>
    <dgm:cxn modelId="{71100353-059F-4BAF-B8A0-080FECF5008E}" type="presParOf" srcId="{CAA2F6FD-C615-4176-B028-B26A95C5EC8B}" destId="{9E5A6583-0ECD-4877-920B-7E26F3D62709}" srcOrd="1" destOrd="0" presId="urn:microsoft.com/office/officeart/2005/8/layout/hierarchy1"/>
    <dgm:cxn modelId="{B5B7C7A9-F4D9-49AB-8CAC-B269DEC5D48C}" type="presParOf" srcId="{278A5A86-B91B-4DB2-BF46-A703409BD3A4}" destId="{AF368026-AA11-4B74-893B-DC31591317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6ADA6-09BF-4E5B-BF47-DA3DF5620C60}">
      <dsp:nvSpPr>
        <dsp:cNvPr id="0" name=""/>
        <dsp:cNvSpPr/>
      </dsp:nvSpPr>
      <dsp:spPr>
        <a:xfrm>
          <a:off x="120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DC71E0-EB2F-4D03-9610-3F9977E58BAA}">
      <dsp:nvSpPr>
        <dsp:cNvPr id="0" name=""/>
        <dsp:cNvSpPr/>
      </dsp:nvSpPr>
      <dsp:spPr>
        <a:xfrm>
          <a:off x="47280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If you feel uncomfortable with python, data analysis and data visualization </a:t>
          </a:r>
        </a:p>
      </dsp:txBody>
      <dsp:txXfrm>
        <a:off x="551747" y="747779"/>
        <a:ext cx="4086513" cy="2537310"/>
      </dsp:txXfrm>
    </dsp:sp>
    <dsp:sp modelId="{400B23FC-48BD-49CF-957B-8ABA58B137A9}">
      <dsp:nvSpPr>
        <dsp:cNvPr id="0" name=""/>
        <dsp:cNvSpPr/>
      </dsp:nvSpPr>
      <dsp:spPr>
        <a:xfrm>
          <a:off x="518879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934C58-862D-48C0-B2DA-906DE4EAFAAD}">
      <dsp:nvSpPr>
        <dsp:cNvPr id="0" name=""/>
        <dsp:cNvSpPr/>
      </dsp:nvSpPr>
      <dsp:spPr>
        <a:xfrm>
          <a:off x="566039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PLEASE give a try to our course: Introduction to python for Data Science  </a:t>
          </a:r>
        </a:p>
      </dsp:txBody>
      <dsp:txXfrm>
        <a:off x="5739337" y="747779"/>
        <a:ext cx="4086513" cy="2537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15B08-89E5-4E81-BF88-77EC6C59BEBE}">
      <dsp:nvSpPr>
        <dsp:cNvPr id="0" name=""/>
        <dsp:cNvSpPr/>
      </dsp:nvSpPr>
      <dsp:spPr>
        <a:xfrm>
          <a:off x="0" y="383"/>
          <a:ext cx="9906000" cy="897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CFC1F-F396-4D90-9C2E-ED522E8B87FA}">
      <dsp:nvSpPr>
        <dsp:cNvPr id="0" name=""/>
        <dsp:cNvSpPr/>
      </dsp:nvSpPr>
      <dsp:spPr>
        <a:xfrm>
          <a:off x="271554" y="202366"/>
          <a:ext cx="493735" cy="4937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5A621-E8E9-4D83-AD5A-C910B9C0F77A}">
      <dsp:nvSpPr>
        <dsp:cNvPr id="0" name=""/>
        <dsp:cNvSpPr/>
      </dsp:nvSpPr>
      <dsp:spPr>
        <a:xfrm>
          <a:off x="1036844" y="383"/>
          <a:ext cx="8869155" cy="897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07" tIns="95007" rIns="95007" bIns="950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 1: INTRODUCTION IN MACHINE LEARNING 	</a:t>
          </a:r>
        </a:p>
      </dsp:txBody>
      <dsp:txXfrm>
        <a:off x="1036844" y="383"/>
        <a:ext cx="8869155" cy="897701"/>
      </dsp:txXfrm>
    </dsp:sp>
    <dsp:sp modelId="{EA6EC7E5-1CC3-4C7B-983D-B66555A5F3DB}">
      <dsp:nvSpPr>
        <dsp:cNvPr id="0" name=""/>
        <dsp:cNvSpPr/>
      </dsp:nvSpPr>
      <dsp:spPr>
        <a:xfrm>
          <a:off x="0" y="1122509"/>
          <a:ext cx="9906000" cy="8977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FD538-9E5B-476B-9DE7-51BD17832222}">
      <dsp:nvSpPr>
        <dsp:cNvPr id="0" name=""/>
        <dsp:cNvSpPr/>
      </dsp:nvSpPr>
      <dsp:spPr>
        <a:xfrm>
          <a:off x="271554" y="1324492"/>
          <a:ext cx="493735" cy="4937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AC410-9319-45BE-97D5-B39C07D6AB57}">
      <dsp:nvSpPr>
        <dsp:cNvPr id="0" name=""/>
        <dsp:cNvSpPr/>
      </dsp:nvSpPr>
      <dsp:spPr>
        <a:xfrm>
          <a:off x="1036844" y="1122509"/>
          <a:ext cx="8869155" cy="897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07" tIns="95007" rIns="95007" bIns="950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WEEK 2: ARTFICIAL NEURAL NETWORKS(Theory)</a:t>
          </a:r>
        </a:p>
      </dsp:txBody>
      <dsp:txXfrm>
        <a:off x="1036844" y="1122509"/>
        <a:ext cx="8869155" cy="897701"/>
      </dsp:txXfrm>
    </dsp:sp>
    <dsp:sp modelId="{803F0FAF-A5FA-4FA3-BFBE-DCA2C97380B5}">
      <dsp:nvSpPr>
        <dsp:cNvPr id="0" name=""/>
        <dsp:cNvSpPr/>
      </dsp:nvSpPr>
      <dsp:spPr>
        <a:xfrm>
          <a:off x="0" y="2244636"/>
          <a:ext cx="9906000" cy="8977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D14A0-113A-4302-946F-C611E8C9CF1F}">
      <dsp:nvSpPr>
        <dsp:cNvPr id="0" name=""/>
        <dsp:cNvSpPr/>
      </dsp:nvSpPr>
      <dsp:spPr>
        <a:xfrm>
          <a:off x="271554" y="2446619"/>
          <a:ext cx="493735" cy="4937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D4429-E8D3-49B4-8F82-4A3FBCD86356}">
      <dsp:nvSpPr>
        <dsp:cNvPr id="0" name=""/>
        <dsp:cNvSpPr/>
      </dsp:nvSpPr>
      <dsp:spPr>
        <a:xfrm>
          <a:off x="1036844" y="2244636"/>
          <a:ext cx="8869155" cy="897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007" tIns="95007" rIns="95007" bIns="950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WEEK 3: ARTFICIAL NEURAL NETWORKS(Practical) </a:t>
          </a:r>
        </a:p>
      </dsp:txBody>
      <dsp:txXfrm>
        <a:off x="1036844" y="2244636"/>
        <a:ext cx="8869155" cy="897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0F2D8-91D3-4A2A-8286-263FE1B7B1CD}">
      <dsp:nvSpPr>
        <dsp:cNvPr id="0" name=""/>
        <dsp:cNvSpPr/>
      </dsp:nvSpPr>
      <dsp:spPr>
        <a:xfrm>
          <a:off x="0" y="739238"/>
          <a:ext cx="2786062" cy="176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00D233-41E2-4C8A-A710-0FAEB1D80CDC}">
      <dsp:nvSpPr>
        <dsp:cNvPr id="0" name=""/>
        <dsp:cNvSpPr/>
      </dsp:nvSpPr>
      <dsp:spPr>
        <a:xfrm>
          <a:off x="309562" y="1033323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More data</a:t>
          </a:r>
        </a:p>
      </dsp:txBody>
      <dsp:txXfrm>
        <a:off x="361379" y="1085140"/>
        <a:ext cx="2682428" cy="1665515"/>
      </dsp:txXfrm>
    </dsp:sp>
    <dsp:sp modelId="{B38EBDD0-2F0E-4205-BA07-B6F774AD8D59}">
      <dsp:nvSpPr>
        <dsp:cNvPr id="0" name=""/>
        <dsp:cNvSpPr/>
      </dsp:nvSpPr>
      <dsp:spPr>
        <a:xfrm>
          <a:off x="3405187" y="739238"/>
          <a:ext cx="2786062" cy="176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5E5ABB-05DB-4801-BFCE-AA957180814F}">
      <dsp:nvSpPr>
        <dsp:cNvPr id="0" name=""/>
        <dsp:cNvSpPr/>
      </dsp:nvSpPr>
      <dsp:spPr>
        <a:xfrm>
          <a:off x="3714749" y="1033323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More features </a:t>
          </a:r>
        </a:p>
      </dsp:txBody>
      <dsp:txXfrm>
        <a:off x="3766566" y="1085140"/>
        <a:ext cx="2682428" cy="1665515"/>
      </dsp:txXfrm>
    </dsp:sp>
    <dsp:sp modelId="{A59D3970-726F-4748-8CE5-AC78BA3A77F1}">
      <dsp:nvSpPr>
        <dsp:cNvPr id="0" name=""/>
        <dsp:cNvSpPr/>
      </dsp:nvSpPr>
      <dsp:spPr>
        <a:xfrm>
          <a:off x="6810375" y="739238"/>
          <a:ext cx="2786062" cy="176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5A6583-0ECD-4877-920B-7E26F3D62709}">
      <dsp:nvSpPr>
        <dsp:cNvPr id="0" name=""/>
        <dsp:cNvSpPr/>
      </dsp:nvSpPr>
      <dsp:spPr>
        <a:xfrm>
          <a:off x="7119937" y="1033323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Better algorithm </a:t>
          </a:r>
        </a:p>
      </dsp:txBody>
      <dsp:txXfrm>
        <a:off x="7171754" y="1085140"/>
        <a:ext cx="2682428" cy="166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D6FCF-1281-4AC5-A19E-E2522B227CC2}" type="datetimeFigureOut">
              <a:rPr lang="en-150" smtClean="0"/>
              <a:t>09/02/2020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21E02-BBBD-4C03-A7A5-E4E811A76930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28086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convo - </a:t>
            </a:r>
            <a:r>
              <a:rPr lang="en-US" dirty="0" err="1"/>
              <a:t>ann</a:t>
            </a:r>
            <a:r>
              <a:rPr lang="en-US" dirty="0"/>
              <a:t> nets</a:t>
            </a:r>
          </a:p>
          <a:p>
            <a:r>
              <a:rPr lang="en-US" dirty="0"/>
              <a:t>K – means and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8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736805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23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16861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x ^ 2 and explain it before you go to the next slide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0109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briefly the type </a:t>
            </a:r>
          </a:p>
          <a:p>
            <a:r>
              <a:rPr lang="en-US" dirty="0"/>
              <a:t>Explain why this is the correct </a:t>
            </a:r>
            <a:r>
              <a:rPr lang="en-US" dirty="0" err="1"/>
              <a:t>implematation</a:t>
            </a:r>
            <a:r>
              <a:rPr lang="en-US" dirty="0"/>
              <a:t> </a:t>
            </a:r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96666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the learning rate is important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8085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everyone read a 3d graph ???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27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55209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week we are going to see an example for the difference between stochastic and batch gradient descent </a:t>
            </a:r>
          </a:p>
          <a:p>
            <a:r>
              <a:rPr lang="en-US" dirty="0" err="1"/>
              <a:t>Eplain</a:t>
            </a:r>
            <a:r>
              <a:rPr lang="en-US" dirty="0"/>
              <a:t> briefly the differences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28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1561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underfitting (has poor performance)</a:t>
            </a:r>
          </a:p>
          <a:p>
            <a:r>
              <a:rPr lang="en-US" dirty="0"/>
              <a:t>Explain what Is overfitting (our algorithms is not generalized well) really important and tricky </a:t>
            </a:r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5086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they think that overfitting is? </a:t>
            </a:r>
          </a:p>
          <a:p>
            <a:r>
              <a:rPr lang="en-US" dirty="0"/>
              <a:t>Ways to stop overfitting?</a:t>
            </a:r>
          </a:p>
          <a:p>
            <a:r>
              <a:rPr lang="en-US" dirty="0"/>
              <a:t>High variance?</a:t>
            </a:r>
          </a:p>
          <a:p>
            <a:r>
              <a:rPr lang="en-US" dirty="0"/>
              <a:t>Connection high variance with cost function </a:t>
            </a:r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31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05227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have a lot of different features we would have the blue line but because we are using </a:t>
            </a:r>
            <a:r>
              <a:rPr lang="en-US" dirty="0" err="1"/>
              <a:t>regulazation</a:t>
            </a:r>
            <a:r>
              <a:rPr lang="en-US" dirty="0"/>
              <a:t> adding a constant number we prevent this and we achieve the red line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37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6578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AI: any </a:t>
            </a:r>
            <a:r>
              <a:rPr lang="en-US" dirty="0" err="1"/>
              <a:t>machins</a:t>
            </a:r>
            <a:r>
              <a:rPr lang="en-US" dirty="0"/>
              <a:t> behavior that if a human did the same task we would say that they used intelligence</a:t>
            </a:r>
          </a:p>
          <a:p>
            <a:r>
              <a:rPr lang="en-US" dirty="0"/>
              <a:t>ML: algorithms whose performance improve as they exposed to more data </a:t>
            </a:r>
            <a:r>
              <a:rPr lang="en-US" dirty="0" err="1"/>
              <a:t>glustering</a:t>
            </a:r>
            <a:r>
              <a:rPr lang="en-US" dirty="0"/>
              <a:t>- classification- regression </a:t>
            </a:r>
          </a:p>
          <a:p>
            <a:r>
              <a:rPr lang="en-US" dirty="0"/>
              <a:t>Deep learning: complex ml algorithms </a:t>
            </a:r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192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11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5406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probably will be boring the next two we will be really fun I hope so at least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12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4189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is supervised learning from the Ben’s course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15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501683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draw a linear regression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16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133723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what is unsupervised learning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18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50770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glaph</a:t>
            </a:r>
            <a:r>
              <a:rPr lang="en-US" dirty="0"/>
              <a:t> with a lot of color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20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28815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why we use cross validation set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1E02-BBBD-4C03-A7A5-E4E811A76930}" type="slidenum">
              <a:rPr lang="en-150" smtClean="0"/>
              <a:t>21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404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aconda.com/anaconda/user-guide/tasks/tensorflo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9rha97" TargetMode="External"/><Relationship Id="rId2" Type="http://schemas.openxmlformats.org/officeDocument/2006/relationships/hyperlink" Target="https://www.youtube.com/watch?v=-eyhCTvrE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Ev99vxKjVI&amp;t=501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5EE2-6E90-4469-876B-5C9ECF79F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312" y="728080"/>
            <a:ext cx="8791575" cy="23876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Deep learning algorithms	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9619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D7C90-C1A2-4E95-9582-9CCDE8F8B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47" y="643467"/>
            <a:ext cx="89495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4C39C-8DCA-442B-90C2-2825A7026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" b="8178"/>
          <a:stretch/>
        </p:blipFill>
        <p:spPr>
          <a:xfrm>
            <a:off x="2880985" y="781253"/>
            <a:ext cx="6444617" cy="51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2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53E0-0F22-4EC2-926C-B68364ED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CONTENT </a:t>
            </a:r>
            <a:endParaRPr lang="en-150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AD204F91-F6E5-440A-A606-E9BDEB53D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61450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94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81A1F-11D7-4362-9F07-5DCE155B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Today’s Plan</a:t>
            </a:r>
            <a:endParaRPr lang="en-15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5D0C2-676D-421D-B963-687BFBCF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SUPERVISED VS UNSUPERVISED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DIVIDE OUR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COST FUNCTION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GRADIENT DESCENT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UNDERFITTING VS OVERFITTING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SET UP THE ENVIROMENT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150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3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85B29-4861-4C58-8690-0D7068DB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Supervised vs unsupervised learning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065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3ABDF-EDF3-44BD-B743-5428AA7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Supervised learning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3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B5A6C-46D1-4BC5-8A12-CA20019EB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2134023"/>
            <a:ext cx="10905066" cy="25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7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745F4-974F-434F-A9F9-8246706EF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629664"/>
            <a:ext cx="10905066" cy="35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666CA-EE63-4BCC-8875-EFD84145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100"/>
              <a:t>Unsupervised learning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6688D-6BD8-46A5-9E5B-B8AD0C95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2174917"/>
            <a:ext cx="10905066" cy="25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7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9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2C072-5A0B-4E6D-BECA-BA55C6E7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Quick reminder 	</a:t>
            </a:r>
            <a:endParaRPr lang="en-15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1CF53E-ACCE-42A7-A7D3-46A0D3B43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02339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18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030B4-A135-4993-8A18-10B4AEDF7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82" y="1998636"/>
            <a:ext cx="11245715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6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CB9B-6820-45FF-B774-56EC39B5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our data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AB24-1893-42B8-9E50-3D13EA110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Training set (approx. 70%)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Cross Validation (approx. 10%)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Test set (approx. 20%)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72118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BF364-1588-4D5E-B1E5-8980E3E6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7" y="1122363"/>
            <a:ext cx="5751895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Cost function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46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FFDA7-717D-41CD-8833-739A7D05B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1220724"/>
            <a:ext cx="10905066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CA28B-EADD-4ED0-A2FD-BEFBA8E2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Gradient descent 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9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6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C030A-4BDA-450E-911A-B5D6AFE2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79" y="2340918"/>
            <a:ext cx="4711698" cy="2168672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D4C9E46-9B54-4E71-B77F-F21B7D8A9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843" y="2418129"/>
            <a:ext cx="4711698" cy="20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4BE2-DBAF-4B95-9F11-8C033EAA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=  learning rate(How big the step is)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Derivative </a:t>
            </a:r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79F47-3CF4-4827-B934-B9304476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79" y="3090784"/>
            <a:ext cx="2228211" cy="9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8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D93FD-9DDB-45B3-ABF9-AD35E9827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811784"/>
            <a:ext cx="10905066" cy="52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D66-430D-4C49-8423-19CC8D27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CAA4-C279-4796-883D-DA71AE4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Batch Gradient </a:t>
            </a:r>
            <a:r>
              <a:rPr lang="fr-FR" dirty="0" err="1"/>
              <a:t>Descent</a:t>
            </a:r>
            <a:r>
              <a:rPr lang="fr-F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Stochastic</a:t>
            </a:r>
            <a:r>
              <a:rPr lang="fr-FR" dirty="0"/>
              <a:t> Gradient </a:t>
            </a:r>
            <a:r>
              <a:rPr lang="fr-FR" dirty="0" err="1"/>
              <a:t>Descent</a:t>
            </a:r>
            <a:r>
              <a:rPr lang="fr-F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Mini-Batch Gradient </a:t>
            </a:r>
            <a:r>
              <a:rPr lang="fr-FR" dirty="0" err="1"/>
              <a:t>Descent</a:t>
            </a:r>
            <a:endParaRPr lang="fr-FR" dirty="0"/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72515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3B68-DD68-45FF-8A83-3562B0B6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Vs overfitting 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52657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3BB9-2A94-449A-A5F1-5AAE6B90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with python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619D-3CB9-454E-AB5B-29AD461C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course will be hosted by Emre in C302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content of the course will be: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6/02/2020: Basics of Python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13/02/2020: Pandas and Matplotlib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20/02/2020: Linear and Polynomial regression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21/02/2020: Final Workshop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67000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50BF-0903-4BB5-A3BB-749F05D9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  <a:endParaRPr lang="en-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BDD4-D651-49CD-9BC4-E4857007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6" y="2633703"/>
            <a:ext cx="11494645" cy="7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BF66-FAC4-4F7E-9648-43DCF10C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	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33799-BD08-413D-B89E-B445CA16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4" y="2493523"/>
            <a:ext cx="11371275" cy="7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DEBD7-800B-43C2-B992-D15844870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550" y="643467"/>
            <a:ext cx="7096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2E6A9-0952-452C-8329-88092ABC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/>
              <a:t>Ways to deal with underfitting (high bias)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3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8291D3-7E99-4FF7-B749-F097823D5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23212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615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2E6A9-0952-452C-8329-88092ABC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/>
              <a:t>Ways to deal with Overfitting</a:t>
            </a:r>
            <a:br>
              <a:rPr lang="en-US" sz="4200" dirty="0"/>
            </a:br>
            <a:r>
              <a:rPr lang="en-US" sz="4200" dirty="0"/>
              <a:t>(High Variance)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6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7" name="Group 11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8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251" name="Group 159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161" name="Rectangle 160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3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10890781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E2AD9-C8D7-43FC-9E6C-B4DA9D8F9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96" y="1309822"/>
            <a:ext cx="10247316" cy="42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0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CD37F2-8B2D-4821-9627-F0EBBE73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D208-4A0D-4BBB-9FC7-FCF07E55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set up the software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C997-EE0D-4404-9989-CA4842F7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ANACONDA </a:t>
            </a:r>
            <a:r>
              <a:rPr lang="en-US" dirty="0">
                <a:hlinkClick r:id="rId2"/>
              </a:rPr>
              <a:t>https://www.anaconda.com/</a:t>
            </a:r>
            <a:endParaRPr lang="en-US" dirty="0"/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ATOM </a:t>
            </a:r>
            <a:r>
              <a:rPr lang="en-US" dirty="0">
                <a:hlinkClick r:id="rId3"/>
              </a:rPr>
              <a:t>https://atom.io/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2302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B394-AC69-49CB-98DA-4E99B2B4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Frameworks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C9CA-422A-4195-889A-300C61A27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TensorFlow: 	</a:t>
            </a:r>
            <a:r>
              <a:rPr lang="en-US" dirty="0">
                <a:hlinkClick r:id="rId2"/>
              </a:rPr>
              <a:t>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	https://docs.anaconda.com/anaconda/user-guide/tasks/tensorflow/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Installing Keras: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keras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8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3AB7B-0D66-4A6A-B2D9-0AA9B64C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Election time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086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250E-49F3-415F-AB18-722E7558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videos and books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AE60-ABC8-4F10-A189-CA611C6EC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76672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HEROES OF DEEP LEARNING: </a:t>
            </a:r>
            <a:r>
              <a:rPr lang="en-US" dirty="0">
                <a:hlinkClick r:id="rId2"/>
              </a:rPr>
              <a:t>https://www.youtube.com/watch?v=-eyhCTvrEtE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HANDS ON MACHINE LEARNING WITH SCIKIT-LEARN, KERAS AND TENSORFLOW </a:t>
            </a:r>
            <a:r>
              <a:rPr lang="en-US" b="1" dirty="0">
                <a:hlinkClick r:id="rId3"/>
              </a:rPr>
              <a:t>https://tinyurl.com/v9rha97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Interview of Elon </a:t>
            </a:r>
            <a:r>
              <a:rPr lang="en-US" dirty="0" err="1"/>
              <a:t>Musk:</a:t>
            </a:r>
            <a:r>
              <a:rPr lang="en-US" dirty="0" err="1">
                <a:hlinkClick r:id="rId4"/>
              </a:rPr>
              <a:t>https</a:t>
            </a:r>
            <a:r>
              <a:rPr lang="en-US" dirty="0">
                <a:hlinkClick r:id="rId4"/>
              </a:rPr>
              <a:t>://www.youtube.com/watch?v=dEv99vxKjVI&amp;t=501s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6448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B73362-D7D5-4246-9CFE-7475DA5E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committee  </a:t>
            </a: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4544D-108C-4D0E-92FB-6B82EA32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35" y="1104572"/>
            <a:ext cx="10266669" cy="26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4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F873-0E5F-40BE-A453-2910B357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9CF6-88F0-4B3A-89C3-428FBB3F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computer science student at City University of London 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I am really interested on Machine Learning and Water Polo 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1199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>
            <a:extLst>
              <a:ext uri="{FF2B5EF4-FFF2-40B4-BE49-F238E27FC236}">
                <a16:creationId xmlns:a16="http://schemas.microsoft.com/office/drawing/2014/main" id="{E99A004A-E705-4ADD-99EC-C47A5FE61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C296DD9-4920-4569-A4D3-BFB4C975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6" name="Rectangle 5">
              <a:extLst>
                <a:ext uri="{FF2B5EF4-FFF2-40B4-BE49-F238E27FC236}">
                  <a16:creationId xmlns:a16="http://schemas.microsoft.com/office/drawing/2014/main" id="{616290DB-0B0E-40CC-B718-62D60944A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60AFE2A3-7936-482E-B022-F90A13276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C4EECE49-D85D-4373-B180-9F4F1635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8">
              <a:extLst>
                <a:ext uri="{FF2B5EF4-FFF2-40B4-BE49-F238E27FC236}">
                  <a16:creationId xmlns:a16="http://schemas.microsoft.com/office/drawing/2014/main" id="{3D0A269C-DD6E-470E-9789-7A5C88C1B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9D9EF577-980B-4C3D-AA79-FB1A8FB37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F2A6B6D2-9443-4421-91CA-3EF1A6DD4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D9A14BB-7BAE-487D-8843-05CB9B9DF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9C16B978-EFFC-4AEC-AE66-80FE210C3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1931730E-419A-48BE-97F4-27E6EE59D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CC364B3A-B9AB-4106-AD76-6E94319B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B24328AB-A466-4E19-9885-4196A1EB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00D28C03-0D41-4319-8BA1-C804D0806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5469D8E9-8C72-400D-B415-D628A6271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2465C93D-2544-415D-9709-B07094E1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E1FF1E02-7B4D-4B28-B3DF-F3A1B465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0">
              <a:extLst>
                <a:ext uri="{FF2B5EF4-FFF2-40B4-BE49-F238E27FC236}">
                  <a16:creationId xmlns:a16="http://schemas.microsoft.com/office/drawing/2014/main" id="{335B903E-D719-406D-BDE9-BB8D50D0A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1">
              <a:extLst>
                <a:ext uri="{FF2B5EF4-FFF2-40B4-BE49-F238E27FC236}">
                  <a16:creationId xmlns:a16="http://schemas.microsoft.com/office/drawing/2014/main" id="{E1C1E720-A438-4A6D-91B3-9AA0D5CB3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2">
              <a:extLst>
                <a:ext uri="{FF2B5EF4-FFF2-40B4-BE49-F238E27FC236}">
                  <a16:creationId xmlns:a16="http://schemas.microsoft.com/office/drawing/2014/main" id="{3FF14E1F-9A5F-47ED-B5A5-D0E84A75A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3">
              <a:extLst>
                <a:ext uri="{FF2B5EF4-FFF2-40B4-BE49-F238E27FC236}">
                  <a16:creationId xmlns:a16="http://schemas.microsoft.com/office/drawing/2014/main" id="{58537895-7597-4E34-A82E-DB80E3522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4">
              <a:extLst>
                <a:ext uri="{FF2B5EF4-FFF2-40B4-BE49-F238E27FC236}">
                  <a16:creationId xmlns:a16="http://schemas.microsoft.com/office/drawing/2014/main" id="{40BC1D92-9853-4629-92CF-EB397B773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2F46138B-3BB1-433D-9FC5-FFB446DA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705F8668-DED9-4E70-B012-F96EA8230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E0B76A71-CCB8-48C1-B58D-9F8BCC642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840BFA44-4BF2-4009-B96F-25A3174A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8E3B9AA2-5D9A-45DB-9EB2-16EF7405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24896DDB-3C81-493E-A789-BF769468E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4462B258-CAFC-4734-9312-6F569E53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BE8B517B-551B-4525-A281-F5F8B85B2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33">
              <a:extLst>
                <a:ext uri="{FF2B5EF4-FFF2-40B4-BE49-F238E27FC236}">
                  <a16:creationId xmlns:a16="http://schemas.microsoft.com/office/drawing/2014/main" id="{AF26DF84-45AD-4F87-9DC7-12E4CEF8A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D5ED6F7A-06FF-4699-9524-4AD60D4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46C063AD-6A18-4523-A63F-E683F88AE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77414834-7414-4CCF-8C1E-3D9A10025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16AF7EB8-CB66-4BD3-8606-3B72A1C3F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8">
              <a:extLst>
                <a:ext uri="{FF2B5EF4-FFF2-40B4-BE49-F238E27FC236}">
                  <a16:creationId xmlns:a16="http://schemas.microsoft.com/office/drawing/2014/main" id="{0D458FB2-B97D-48B2-B54A-DFB471491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9">
              <a:extLst>
                <a:ext uri="{FF2B5EF4-FFF2-40B4-BE49-F238E27FC236}">
                  <a16:creationId xmlns:a16="http://schemas.microsoft.com/office/drawing/2014/main" id="{81012E75-1279-46A3-BFEF-45390429D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0">
              <a:extLst>
                <a:ext uri="{FF2B5EF4-FFF2-40B4-BE49-F238E27FC236}">
                  <a16:creationId xmlns:a16="http://schemas.microsoft.com/office/drawing/2014/main" id="{2AE95D31-F453-4CA1-B61E-470B516A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1">
              <a:extLst>
                <a:ext uri="{FF2B5EF4-FFF2-40B4-BE49-F238E27FC236}">
                  <a16:creationId xmlns:a16="http://schemas.microsoft.com/office/drawing/2014/main" id="{8CCD1BC5-D101-4C01-81C1-7FF8742A9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2">
              <a:extLst>
                <a:ext uri="{FF2B5EF4-FFF2-40B4-BE49-F238E27FC236}">
                  <a16:creationId xmlns:a16="http://schemas.microsoft.com/office/drawing/2014/main" id="{A17E8AE7-5402-4272-B835-4D7737FB9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A70BA0F0-662B-400D-96F0-856775AD8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4">
              <a:extLst>
                <a:ext uri="{FF2B5EF4-FFF2-40B4-BE49-F238E27FC236}">
                  <a16:creationId xmlns:a16="http://schemas.microsoft.com/office/drawing/2014/main" id="{6237128A-850A-48F0-B2BD-75F22AB96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Rectangle 45">
              <a:extLst>
                <a:ext uri="{FF2B5EF4-FFF2-40B4-BE49-F238E27FC236}">
                  <a16:creationId xmlns:a16="http://schemas.microsoft.com/office/drawing/2014/main" id="{2B197E08-8492-4A4E-B361-F87B18AA8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7" name="Freeform 46">
              <a:extLst>
                <a:ext uri="{FF2B5EF4-FFF2-40B4-BE49-F238E27FC236}">
                  <a16:creationId xmlns:a16="http://schemas.microsoft.com/office/drawing/2014/main" id="{4B13D97A-EA45-4023-B87C-42D1A2C2F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7">
              <a:extLst>
                <a:ext uri="{FF2B5EF4-FFF2-40B4-BE49-F238E27FC236}">
                  <a16:creationId xmlns:a16="http://schemas.microsoft.com/office/drawing/2014/main" id="{2F7138EF-D76C-4BF2-8432-A1EABFC15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8">
              <a:extLst>
                <a:ext uri="{FF2B5EF4-FFF2-40B4-BE49-F238E27FC236}">
                  <a16:creationId xmlns:a16="http://schemas.microsoft.com/office/drawing/2014/main" id="{F43FE86F-2580-40CA-9851-CE60402D0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9">
              <a:extLst>
                <a:ext uri="{FF2B5EF4-FFF2-40B4-BE49-F238E27FC236}">
                  <a16:creationId xmlns:a16="http://schemas.microsoft.com/office/drawing/2014/main" id="{76E94030-098A-4B0D-B7BD-D1F73DC9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0">
              <a:extLst>
                <a:ext uri="{FF2B5EF4-FFF2-40B4-BE49-F238E27FC236}">
                  <a16:creationId xmlns:a16="http://schemas.microsoft.com/office/drawing/2014/main" id="{DFCB050E-19EC-4CFF-83D8-FDA88BE8C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1">
              <a:extLst>
                <a:ext uri="{FF2B5EF4-FFF2-40B4-BE49-F238E27FC236}">
                  <a16:creationId xmlns:a16="http://schemas.microsoft.com/office/drawing/2014/main" id="{0892EE70-B2D4-487F-945A-B01FFFCAA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2">
              <a:extLst>
                <a:ext uri="{FF2B5EF4-FFF2-40B4-BE49-F238E27FC236}">
                  <a16:creationId xmlns:a16="http://schemas.microsoft.com/office/drawing/2014/main" id="{964C8FC1-25EC-4D77-816B-89FFB96AF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3">
              <a:extLst>
                <a:ext uri="{FF2B5EF4-FFF2-40B4-BE49-F238E27FC236}">
                  <a16:creationId xmlns:a16="http://schemas.microsoft.com/office/drawing/2014/main" id="{A2B48E43-E761-478E-9E44-78D0B5E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4">
              <a:extLst>
                <a:ext uri="{FF2B5EF4-FFF2-40B4-BE49-F238E27FC236}">
                  <a16:creationId xmlns:a16="http://schemas.microsoft.com/office/drawing/2014/main" id="{E8F56C10-368E-446A-9DB9-32DAD9A75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0F48D8AD-0D3C-4717-A781-3E158CBF1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E8F033A8-FACE-4212-853A-D7325618F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C7DDDBB4-AE52-4223-BE94-FA238EAAF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8">
              <a:extLst>
                <a:ext uri="{FF2B5EF4-FFF2-40B4-BE49-F238E27FC236}">
                  <a16:creationId xmlns:a16="http://schemas.microsoft.com/office/drawing/2014/main" id="{C00175D9-DBCB-40AD-B791-5D9DD885E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96469-BBB9-499C-9739-35F0E1EB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What I have done with machine learning</a:t>
            </a:r>
          </a:p>
        </p:txBody>
      </p:sp>
      <p:sp>
        <p:nvSpPr>
          <p:cNvPr id="141" name="Round Diagonal Corner Rectangle 6">
            <a:extLst>
              <a:ext uri="{FF2B5EF4-FFF2-40B4-BE49-F238E27FC236}">
                <a16:creationId xmlns:a16="http://schemas.microsoft.com/office/drawing/2014/main" id="{32839DE6-A010-4E09-A5C6-0CEEA6C9B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CE0C3D-AF53-4BF6-BC24-3B112EEF8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573" y="1516041"/>
            <a:ext cx="2442672" cy="1801470"/>
          </a:xfrm>
          <a:prstGeom prst="rect">
            <a:avLst/>
          </a:prstGeom>
        </p:spPr>
      </p:pic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8603DBB-DB86-4D36-958B-E4CF13BCB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88" y="1947194"/>
            <a:ext cx="2442672" cy="7205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F572C30-810C-4DE4-BF3C-D5B04B456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84" t="19466" r="62580" b="6648"/>
          <a:stretch/>
        </p:blipFill>
        <p:spPr>
          <a:xfrm>
            <a:off x="8981057" y="1516041"/>
            <a:ext cx="2442672" cy="1732073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963FE2-29D4-4CD6-B73B-4EFE1865EC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90" t="18337" r="64274" b="7778"/>
          <a:stretch/>
        </p:blipFill>
        <p:spPr>
          <a:xfrm>
            <a:off x="6347421" y="1516063"/>
            <a:ext cx="2442673" cy="17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B74-6738-483C-A3B5-E99A7625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	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C785-AEFE-4553-8AF6-06DFC925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83" y="2436101"/>
            <a:ext cx="11691257" cy="3541714"/>
          </a:xfrm>
        </p:spPr>
        <p:txBody>
          <a:bodyPr>
            <a:normAutofit fontScale="70000" lnSpcReduction="20000"/>
          </a:bodyPr>
          <a:lstStyle/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This will be 3-week course on: 4</a:t>
            </a:r>
            <a:r>
              <a:rPr lang="en-US" sz="3000" baseline="30000" dirty="0"/>
              <a:t>th</a:t>
            </a:r>
            <a:r>
              <a:rPr lang="en-US" sz="3000" dirty="0"/>
              <a:t>, 11</a:t>
            </a:r>
            <a:r>
              <a:rPr lang="en-US" sz="3000" baseline="30000" dirty="0"/>
              <a:t>th</a:t>
            </a:r>
            <a:r>
              <a:rPr lang="en-US" sz="3000" dirty="0"/>
              <a:t>, 18</a:t>
            </a:r>
            <a:r>
              <a:rPr lang="en-US" sz="3000" baseline="30000" dirty="0"/>
              <a:t>th</a:t>
            </a:r>
            <a:r>
              <a:rPr lang="en-US" sz="3000" dirty="0"/>
              <a:t> of February in C307.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We will cover 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Basic theory of deep learning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Artificial Neural Networks 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A Workshop is following the course. 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3000" dirty="0"/>
              <a:t> But first what is deep learning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0581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evice&#10;&#10;Description automatically generated">
            <a:extLst>
              <a:ext uri="{FF2B5EF4-FFF2-40B4-BE49-F238E27FC236}">
                <a16:creationId xmlns:a16="http://schemas.microsoft.com/office/drawing/2014/main" id="{44A53D70-C8BD-4DA9-8F10-BF109938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37" y="643467"/>
            <a:ext cx="61729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677</Words>
  <Application>Microsoft Office PowerPoint</Application>
  <PresentationFormat>Widescreen</PresentationFormat>
  <Paragraphs>114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Tw Cen MT</vt:lpstr>
      <vt:lpstr>Wingdings</vt:lpstr>
      <vt:lpstr>Circuit</vt:lpstr>
      <vt:lpstr>Deep learning algorithms </vt:lpstr>
      <vt:lpstr>Quick reminder  </vt:lpstr>
      <vt:lpstr>Data analysis with python </vt:lpstr>
      <vt:lpstr>Election time </vt:lpstr>
      <vt:lpstr>The committee  </vt:lpstr>
      <vt:lpstr>About me </vt:lpstr>
      <vt:lpstr>What I have done with machine learning</vt:lpstr>
      <vt:lpstr>Let’s start  </vt:lpstr>
      <vt:lpstr>PowerPoint Presentation</vt:lpstr>
      <vt:lpstr>PowerPoint Presentation</vt:lpstr>
      <vt:lpstr>PowerPoint Presentation</vt:lpstr>
      <vt:lpstr>CONTENT </vt:lpstr>
      <vt:lpstr>Today’s Plan</vt:lpstr>
      <vt:lpstr>Supervised vs unsupervised learning</vt:lpstr>
      <vt:lpstr>Supervised learning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Divide our data</vt:lpstr>
      <vt:lpstr>Cost function</vt:lpstr>
      <vt:lpstr>PowerPoint Presentation</vt:lpstr>
      <vt:lpstr>Gradient descent </vt:lpstr>
      <vt:lpstr>PowerPoint Presentation</vt:lpstr>
      <vt:lpstr>PowerPoint Presentation</vt:lpstr>
      <vt:lpstr>PowerPoint Presentation</vt:lpstr>
      <vt:lpstr>Types of gradient descent </vt:lpstr>
      <vt:lpstr>Underfitting Vs overfitting </vt:lpstr>
      <vt:lpstr>underfitting</vt:lpstr>
      <vt:lpstr>Overfitting </vt:lpstr>
      <vt:lpstr>PowerPoint Presentation</vt:lpstr>
      <vt:lpstr>Ways to deal with underfitting (high bias)</vt:lpstr>
      <vt:lpstr>PowerPoint Presentation</vt:lpstr>
      <vt:lpstr>Ways to deal with Overfitting (High Variance)</vt:lpstr>
      <vt:lpstr>PowerPoint Presentation</vt:lpstr>
      <vt:lpstr>PowerPoint Presentation</vt:lpstr>
      <vt:lpstr>Let’s set up the software </vt:lpstr>
      <vt:lpstr>Install Frameworks </vt:lpstr>
      <vt:lpstr>Suggested videos and 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algorithms </dc:title>
  <dc:creator>UG-Zavitsanos, Nikolaos</dc:creator>
  <cp:lastModifiedBy>UG-Zavitsanos, Nikolaos</cp:lastModifiedBy>
  <cp:revision>9</cp:revision>
  <dcterms:created xsi:type="dcterms:W3CDTF">2020-02-04T11:08:20Z</dcterms:created>
  <dcterms:modified xsi:type="dcterms:W3CDTF">2020-02-09T23:35:57Z</dcterms:modified>
</cp:coreProperties>
</file>